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61" r:id="rId7"/>
    <p:sldId id="273" r:id="rId8"/>
    <p:sldId id="259" r:id="rId9"/>
    <p:sldId id="280" r:id="rId10"/>
    <p:sldId id="279" r:id="rId11"/>
    <p:sldId id="263" r:id="rId12"/>
    <p:sldId id="264" r:id="rId13"/>
    <p:sldId id="265" r:id="rId14"/>
    <p:sldId id="266" r:id="rId15"/>
    <p:sldId id="269" r:id="rId16"/>
    <p:sldId id="287" r:id="rId17"/>
    <p:sldId id="288" r:id="rId18"/>
    <p:sldId id="290" r:id="rId19"/>
    <p:sldId id="289" r:id="rId20"/>
    <p:sldId id="275" r:id="rId21"/>
    <p:sldId id="276" r:id="rId22"/>
    <p:sldId id="277" r:id="rId23"/>
    <p:sldId id="278" r:id="rId24"/>
    <p:sldId id="281" r:id="rId25"/>
    <p:sldId id="291" r:id="rId26"/>
    <p:sldId id="284" r:id="rId27"/>
    <p:sldId id="283" r:id="rId28"/>
    <p:sldId id="270" r:id="rId29"/>
  </p:sldIdLst>
  <p:sldSz cx="18288000" cy="10287000"/>
  <p:notesSz cx="6858000" cy="9144000"/>
  <p:embeddedFontLst>
    <p:embeddedFont>
      <p:font typeface="Cabin Bold" panose="020B0600000101010101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lab 돋움 레귤러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Tlab 돋움 레귤러 Bold" panose="020B0600000101010101" charset="-127"/>
      <p:regular r:id="rId40"/>
      <p:bold r:id="rId41"/>
    </p:embeddedFont>
    <p:embeddedFont>
      <p:font typeface="Arita Buri Bold" panose="020B0600000101010101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5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6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39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94" y="3315987"/>
            <a:ext cx="1916954" cy="2464655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2039989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201400" y="64028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06102" y="58659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7513" y="64790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9752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667001"/>
            <a:chOff x="0" y="0"/>
            <a:chExt cx="11275597" cy="3556002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844747"/>
              <a:chOff x="0" y="-47625"/>
              <a:chExt cx="2227278" cy="56192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1430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561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3499"/>
              </a:lnSpc>
            </a:pP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4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</a:t>
            </a:r>
            <a:r>
              <a:rPr lang="en-US" altLang="ko-KR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endParaRPr lang="en-US" altLang="ko-KR" sz="24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</a:t>
            </a:r>
            <a:r>
              <a:rPr lang="en-US" altLang="ko-KR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VPN </a:t>
            </a: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lab 돋움 레귤러 Bold" panose="020B0600000101010101" charset="-127"/>
                  <a:ea typeface="Tlab 돋움 레귤러 Bold" panose="020B0600000101010101" charset="-127"/>
                  <a:cs typeface="+mn-cs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kumimoji="0" lang="en-US" sz="3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및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GW Router REDISTRIBUTE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9941"/>
            <a:ext cx="7620000" cy="7086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14" y="4686300"/>
            <a:ext cx="7696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endParaRPr lang="ko-KR" altLang="en-US" sz="2800" dirty="0">
              <a:solidFill>
                <a:srgbClr val="92D05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50" y="2822807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525000" y="6134100"/>
            <a:ext cx="4648200" cy="4099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28800" y="6286499"/>
            <a:ext cx="4648200" cy="394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525000" y="4675825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3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kumimoji="0" lang="en-US" sz="3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92D050"/>
                </a:solidFill>
              </a:rPr>
              <a:t>IPVPN~~~</a:t>
            </a:r>
            <a:endParaRPr lang="ko-KR" alt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0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2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2055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655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4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3705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5348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7501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8518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8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050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6524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6988" y="56850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324" y="73650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559022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01400" y="7429500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1384</Words>
  <Application>Microsoft Office PowerPoint</Application>
  <PresentationFormat>사용자 지정</PresentationFormat>
  <Paragraphs>232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Apple SD Gothic Neo</vt:lpstr>
      <vt:lpstr>Cabin Bold</vt:lpstr>
      <vt:lpstr>Calibri</vt:lpstr>
      <vt:lpstr>Tlab 돋움 레귤러</vt:lpstr>
      <vt:lpstr>맑은 고딕</vt:lpstr>
      <vt:lpstr>Tlab 돋움 레귤러 Bold</vt:lpstr>
      <vt:lpstr>Arita Buri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63</cp:revision>
  <dcterms:created xsi:type="dcterms:W3CDTF">2006-08-16T00:00:00Z</dcterms:created>
  <dcterms:modified xsi:type="dcterms:W3CDTF">2025-06-25T03:42:01Z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